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3"/>
  </p:notesMasterIdLst>
  <p:sldIdLst>
    <p:sldId id="985" r:id="rId2"/>
  </p:sldIdLst>
  <p:sldSz cx="12192000" cy="6858000"/>
  <p:notesSz cx="6858000" cy="9144000"/>
  <p:embeddedFontLst>
    <p:embeddedFont>
      <p:font typeface="GillSans" panose="020B0602020204020204" pitchFamily="34" charset="0"/>
      <p:regular r:id="rId4"/>
      <p:bold r:id="rId5"/>
      <p:italic r:id="rId6"/>
      <p:boldItalic r:id="rId7"/>
    </p:embeddedFont>
    <p:embeddedFont>
      <p:font typeface="GillSans ExtraBold" panose="020B0902020204020204" pitchFamily="34" charset="0"/>
      <p:regular r:id="rId8"/>
    </p:embeddedFont>
  </p:embeddedFontLst>
  <p:defaultTextStyle>
    <a:defPPr>
      <a:defRPr lang="e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0B2A"/>
    <a:srgbClr val="093E64"/>
    <a:srgbClr val="A42B37"/>
    <a:srgbClr val="CD1719"/>
    <a:srgbClr val="D76415"/>
    <a:srgbClr val="FFFFFF"/>
    <a:srgbClr val="F69616"/>
    <a:srgbClr val="FF3399"/>
    <a:srgbClr val="EA484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36"/>
    <p:restoredTop sz="94760"/>
  </p:normalViewPr>
  <p:slideViewPr>
    <p:cSldViewPr snapToGrid="0">
      <p:cViewPr varScale="1">
        <p:scale>
          <a:sx n="105" d="100"/>
          <a:sy n="105" d="100"/>
        </p:scale>
        <p:origin x="456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heme" Target="theme/theme1.xml"/><Relationship Id="rId5" Type="http://schemas.openxmlformats.org/officeDocument/2006/relationships/font" Target="fonts/font2.fntdata"/><Relationship Id="rId10" Type="http://schemas.openxmlformats.org/officeDocument/2006/relationships/viewProps" Target="viewProps.xml"/><Relationship Id="rId4" Type="http://schemas.openxmlformats.org/officeDocument/2006/relationships/font" Target="fonts/font1.fntdata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DC858-6767-6848-B724-6C1D1CFEB7EF}" type="datetimeFigureOut">
              <a:rPr lang="en-RS" smtClean="0"/>
              <a:t>09/18/2026</a:t>
            </a:fld>
            <a:endParaRPr lang="e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3E1E15-F18A-4E4B-93E8-CF95C09FFB3E}" type="slidenum">
              <a:rPr lang="en-RS" smtClean="0"/>
              <a:t>‹#›</a:t>
            </a:fld>
            <a:endParaRPr lang="en-RS"/>
          </a:p>
        </p:txBody>
      </p:sp>
    </p:spTree>
    <p:extLst>
      <p:ext uri="{BB962C8B-B14F-4D97-AF65-F5344CB8AC3E}">
        <p14:creationId xmlns:p14="http://schemas.microsoft.com/office/powerpoint/2010/main" val="1119096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3695-7940-46E0-8D58-96AFCA02A99D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1853-238A-4223-972F-39A0F43F90C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705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3695-7940-46E0-8D58-96AFCA02A99D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1853-238A-4223-972F-39A0F43F90C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314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4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84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4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98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5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3695-7940-46E0-8D58-96AFCA02A99D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1853-238A-4223-972F-39A0F43F90C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808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2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2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3695-7940-46E0-8D58-96AFCA02A99D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1853-238A-4223-972F-39A0F43F90C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887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8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3695-7940-46E0-8D58-96AFCA02A99D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1853-238A-4223-972F-39A0F43F90C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958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3695-7940-46E0-8D58-96AFCA02A99D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1853-238A-4223-972F-39A0F43F90C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697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3695-7940-46E0-8D58-96AFCA02A99D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1853-238A-4223-972F-39A0F43F90C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97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3695-7940-46E0-8D58-96AFCA02A99D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1853-238A-4223-972F-39A0F43F90C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5834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70" indent="0">
              <a:buNone/>
              <a:defRPr sz="3733"/>
            </a:lvl2pPr>
            <a:lvl3pPr marL="1219140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8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40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8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3695-7940-46E0-8D58-96AFCA02A99D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1853-238A-4223-972F-39A0F43F90C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138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3695-7940-46E0-8D58-96AFCA02A99D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1853-238A-4223-972F-39A0F43F90C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527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6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6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E3695-7940-46E0-8D58-96AFCA02A99D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D1853-238A-4223-972F-39A0F43F90C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341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E3695-7940-46E0-8D58-96AFCA02A99D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D1853-238A-4223-972F-39A0F43F90C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4863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121914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8" indent="-457178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50" indent="-380981" algn="l" defTabSz="121914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5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0B2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CA9C4C-0D14-5D29-F17E-BB654858E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4A141F1-E56C-20DF-8EDA-39A576F6E4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3" r="4523"/>
          <a:stretch/>
        </p:blipFill>
        <p:spPr>
          <a:xfrm>
            <a:off x="-125103" y="-49160"/>
            <a:ext cx="2776863" cy="2974082"/>
          </a:xfrm>
          <a:prstGeom prst="rect">
            <a:avLst/>
          </a:prstGeom>
          <a:effectLst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F8105D9-B2C3-6D74-2735-17E88812F9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780" y="0"/>
            <a:ext cx="712844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3080014-87AD-8B66-FBB9-91ED7126C832}"/>
              </a:ext>
            </a:extLst>
          </p:cNvPr>
          <p:cNvSpPr txBox="1"/>
          <p:nvPr/>
        </p:nvSpPr>
        <p:spPr>
          <a:xfrm>
            <a:off x="5069840" y="5756826"/>
            <a:ext cx="4590380" cy="10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>
                <a:tab pos="9867900" algn="l"/>
              </a:tabLst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Sans ExtraBold" panose="020B0902020204020204" pitchFamily="34" charset="0"/>
                <a:ea typeface="Open Sans ExtraBold" pitchFamily="2" charset="0"/>
                <a:cs typeface="Open Sans ExtraBold" pitchFamily="2" charset="0"/>
              </a:rPr>
              <a:t>Saturday, 24 October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>
                <a:tab pos="9867900" algn="l"/>
              </a:tabLst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Sans" panose="020B06020202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At Friends House, London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C65DA9-FA0F-6DB9-2BB6-0FF2E6F617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060" y="4553712"/>
            <a:ext cx="2002536" cy="200253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63BF70C-FF5E-1878-D786-D2197669267B}"/>
              </a:ext>
            </a:extLst>
          </p:cNvPr>
          <p:cNvSpPr txBox="1"/>
          <p:nvPr/>
        </p:nvSpPr>
        <p:spPr>
          <a:xfrm>
            <a:off x="9660220" y="212735"/>
            <a:ext cx="2531780" cy="4606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>
                <a:tab pos="9867900" algn="l"/>
              </a:tabLst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Sans ExtraBold" panose="020B0902020204020204" pitchFamily="34" charset="0"/>
                <a:ea typeface="Open Sans ExtraBold" pitchFamily="2" charset="0"/>
                <a:cs typeface="Open Sans ExtraBold" pitchFamily="2" charset="0"/>
              </a:rPr>
              <a:t>Come along for an </a:t>
            </a:r>
            <a:r>
              <a:rPr lang="en-GB" sz="1600" dirty="0">
                <a:solidFill>
                  <a:prstClr val="white"/>
                </a:solidFill>
                <a:latin typeface="GillSans ExtraBold" panose="020B0902020204020204" pitchFamily="34" charset="0"/>
                <a:ea typeface="Open Sans ExtraBold" pitchFamily="2" charset="0"/>
                <a:cs typeface="Open Sans ExtraBold" pitchFamily="2" charset="0"/>
              </a:rPr>
              <a:t>encouraging and challenging day, featuring GBM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Sans ExtraBold" panose="020B0902020204020204" pitchFamily="34" charset="0"/>
                <a:ea typeface="Open Sans ExtraBold" pitchFamily="2" charset="0"/>
                <a:cs typeface="Open Sans ExtraBold" pitchFamily="2" charset="0"/>
              </a:rPr>
              <a:t> missionary speakers:</a:t>
            </a:r>
          </a:p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9867900" algn="l"/>
              </a:tabLst>
              <a:defRPr/>
            </a:pP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Sans" panose="020B06020202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Daniel &amp; Ellie Caballero</a:t>
            </a:r>
          </a:p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9867900" algn="l"/>
              </a:tabLst>
              <a:defRPr/>
            </a:pP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Sans" panose="020B06020202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Reuben &amp; Cathy Saywell</a:t>
            </a:r>
          </a:p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9867900" algn="l"/>
              </a:tabLst>
              <a:defRPr/>
            </a:pP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Sans" panose="020B06020202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Adrian &amp; Abigail Yeboah</a:t>
            </a:r>
          </a:p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9867900" algn="l"/>
              </a:tabLst>
              <a:defRPr/>
            </a:pP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Sans" panose="020B06020202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Andrzej &amp; Monika Kempczyński</a:t>
            </a:r>
          </a:p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9867900" algn="l"/>
              </a:tabLst>
              <a:defRPr/>
            </a:pP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Sans" panose="020B06020202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GBM Radio Team</a:t>
            </a:r>
          </a:p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9867900" algn="l"/>
              </a:tabLst>
              <a:defRPr/>
            </a:pP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Sans" panose="020B06020202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James Hammond</a:t>
            </a:r>
          </a:p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9867900" algn="l"/>
              </a:tabLst>
              <a:defRPr/>
            </a:pP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Sans" panose="020B06020202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Phil &amp; Carolyn</a:t>
            </a:r>
          </a:p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9867900" algn="l"/>
              </a:tabLst>
              <a:defRPr/>
            </a:pPr>
            <a:r>
              <a:rPr kumimoji="0" lang="en-GB" sz="16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Sans" panose="020B06020202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And introducing:</a:t>
            </a:r>
          </a:p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9867900" algn="l"/>
              </a:tabLst>
              <a:defRPr/>
            </a:pP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Sans" panose="020B06020202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Calix &amp; Bea Furus</a:t>
            </a:r>
            <a:endParaRPr kumimoji="0" lang="en-GB" sz="1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Sans" panose="020B06020202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3B4727-7815-78C9-F595-F94DBFFEA652}"/>
              </a:ext>
            </a:extLst>
          </p:cNvPr>
          <p:cNvSpPr txBox="1"/>
          <p:nvPr/>
        </p:nvSpPr>
        <p:spPr>
          <a:xfrm>
            <a:off x="9660220" y="4854744"/>
            <a:ext cx="2531780" cy="218521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>
                <a:tab pos="9867900" algn="l"/>
              </a:tabLst>
              <a:defRPr/>
            </a:pPr>
            <a:r>
              <a:rPr lang="en-GB" sz="1600" dirty="0">
                <a:solidFill>
                  <a:srgbClr val="AC0B2A"/>
                </a:solidFill>
                <a:latin typeface="GillSans ExtraBold" panose="020B0902020204020204" pitchFamily="34" charset="0"/>
                <a:ea typeface="Open Sans ExtraBold" pitchFamily="2" charset="0"/>
                <a:cs typeface="Open Sans ExtraBold" pitchFamily="2" charset="0"/>
              </a:rPr>
              <a:t>With children’s club during afternoon meetings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>
                <a:tab pos="9867900" algn="l"/>
              </a:tabLst>
              <a:defRPr/>
            </a:pPr>
            <a:endParaRPr kumimoji="0" lang="en-GB" sz="1600" b="0" i="1" u="none" strike="noStrike" kern="1200" cap="none" spc="0" normalizeH="0" baseline="0" noProof="0" dirty="0">
              <a:ln>
                <a:noFill/>
              </a:ln>
              <a:solidFill>
                <a:srgbClr val="AC0B2A"/>
              </a:solidFill>
              <a:effectLst/>
              <a:uLnTx/>
              <a:uFillTx/>
              <a:latin typeface="GillSans ExtraBold" panose="020B0902020204020204" pitchFamily="34" charset="0"/>
              <a:ea typeface="Open Sans ExtraBold" pitchFamily="2" charset="0"/>
              <a:cs typeface="Open Sans ExtraBold" pitchFamily="2" charset="0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>
                <a:tab pos="9867900" algn="l"/>
              </a:tabLst>
              <a:defRPr/>
            </a:pPr>
            <a:endParaRPr lang="en-GB" sz="1600" i="1" dirty="0">
              <a:solidFill>
                <a:srgbClr val="AC0B2A"/>
              </a:solidFill>
              <a:latin typeface="GillSans ExtraBold" panose="020B0902020204020204" pitchFamily="34" charset="0"/>
              <a:ea typeface="Open Sans ExtraBold" pitchFamily="2" charset="0"/>
              <a:cs typeface="Open Sans ExtraBold" pitchFamily="2" charset="0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>
                <a:tab pos="9867900" algn="l"/>
              </a:tabLst>
              <a:defRPr/>
            </a:pPr>
            <a:endParaRPr lang="en-GB" sz="1600" i="1" dirty="0">
              <a:solidFill>
                <a:srgbClr val="AC0B2A"/>
              </a:solidFill>
              <a:latin typeface="GillSans ExtraBold" panose="020B0902020204020204" pitchFamily="34" charset="0"/>
              <a:ea typeface="Open Sans ExtraBold" pitchFamily="2" charset="0"/>
              <a:cs typeface="Open Sans ExtraBold" pitchFamily="2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4418905-D734-6A89-F94F-59D187871DF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0" r="10075"/>
          <a:stretch>
            <a:fillRect/>
          </a:stretch>
        </p:blipFill>
        <p:spPr>
          <a:xfrm>
            <a:off x="10080810" y="5756826"/>
            <a:ext cx="1690600" cy="92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83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4686</TotalTime>
  <Words>60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GillSans ExtraBold</vt:lpstr>
      <vt:lpstr>Arial</vt:lpstr>
      <vt:lpstr>Calibri</vt:lpstr>
      <vt:lpstr>GillSans</vt:lpstr>
      <vt:lpstr>3_Office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PMB</dc:creator>
  <cp:keywords>Dorking</cp:keywords>
  <cp:lastModifiedBy>Paul Brunning</cp:lastModifiedBy>
  <cp:revision>216</cp:revision>
  <dcterms:created xsi:type="dcterms:W3CDTF">2023-06-30T11:46:50Z</dcterms:created>
  <dcterms:modified xsi:type="dcterms:W3CDTF">2026-09-18T14:39:37Z</dcterms:modified>
</cp:coreProperties>
</file>